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BA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40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576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454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57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30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380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575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716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841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63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86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525E16-E857-4B57-ADD4-E2E574634940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1E65D-2FC6-4CC3-B9FF-FBA65CEE2C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71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6CC6AB4-19C1-2F02-5494-D001955F2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42" y="168568"/>
            <a:ext cx="1887673" cy="845892"/>
          </a:xfrm>
          <a:prstGeom prst="rect">
            <a:avLst/>
          </a:prstGeom>
        </p:spPr>
      </p:pic>
      <p:sp>
        <p:nvSpPr>
          <p:cNvPr id="6" name="角丸四角形 5">
            <a:extLst>
              <a:ext uri="{FF2B5EF4-FFF2-40B4-BE49-F238E27FC236}">
                <a16:creationId xmlns:a16="http://schemas.microsoft.com/office/drawing/2014/main" id="{D41753F7-9C6A-135D-5C6E-2D9762FF8278}"/>
              </a:ext>
            </a:extLst>
          </p:cNvPr>
          <p:cNvSpPr/>
          <p:nvPr/>
        </p:nvSpPr>
        <p:spPr>
          <a:xfrm>
            <a:off x="2454604" y="410238"/>
            <a:ext cx="4998167" cy="584253"/>
          </a:xfrm>
          <a:prstGeom prst="roundRect">
            <a:avLst>
              <a:gd name="adj" fmla="val 16833"/>
            </a:avLst>
          </a:prstGeom>
          <a:solidFill>
            <a:srgbClr val="62BAAD"/>
          </a:solidFill>
          <a:ln>
            <a:solidFill>
              <a:srgbClr val="459D9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spc="-4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キビタン健康ネットについて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ADA071-264B-8392-12AA-40C39ACEA03B}"/>
              </a:ext>
            </a:extLst>
          </p:cNvPr>
          <p:cNvSpPr txBox="1"/>
          <p:nvPr/>
        </p:nvSpPr>
        <p:spPr>
          <a:xfrm>
            <a:off x="201883" y="1337041"/>
            <a:ext cx="9502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b="1" dirty="0"/>
              <a:t>当院では、福島県医療福祉情報ネットワーク協議会が運営する「キビタン健康ネット」に参加しています。</a:t>
            </a:r>
            <a:endParaRPr lang="en-US" altLang="ja-JP" b="1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E4EF7957-7F30-21AE-CE0D-EAC95A358DA9}"/>
              </a:ext>
            </a:extLst>
          </p:cNvPr>
          <p:cNvSpPr/>
          <p:nvPr/>
        </p:nvSpPr>
        <p:spPr>
          <a:xfrm>
            <a:off x="5088346" y="2093745"/>
            <a:ext cx="4615770" cy="3792705"/>
          </a:xfrm>
          <a:prstGeom prst="roundRect">
            <a:avLst>
              <a:gd name="adj" fmla="val 3203"/>
            </a:avLst>
          </a:prstGeom>
          <a:ln>
            <a:solidFill>
              <a:srgbClr val="62BAA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59333" algn="ctr">
              <a:lnSpc>
                <a:spcPct val="150000"/>
              </a:lnSpc>
            </a:pPr>
            <a:r>
              <a:rPr lang="en-US" altLang="ja-JP" sz="2000" b="1" dirty="0">
                <a:solidFill>
                  <a:srgbClr val="62BAAD"/>
                </a:solidFill>
              </a:rPr>
              <a:t>【</a:t>
            </a:r>
            <a:r>
              <a:rPr lang="ja-JP" altLang="en-US" sz="2000" b="1" dirty="0">
                <a:solidFill>
                  <a:srgbClr val="62BAAD"/>
                </a:solidFill>
              </a:rPr>
              <a:t>連携施設一覧</a:t>
            </a:r>
            <a:r>
              <a:rPr lang="en-US" altLang="ja-JP" sz="2000" b="1" dirty="0">
                <a:solidFill>
                  <a:srgbClr val="62BAAD"/>
                </a:solidFill>
              </a:rPr>
              <a:t>】</a:t>
            </a:r>
          </a:p>
          <a:p>
            <a:pPr marL="363736" indent="-304403">
              <a:lnSpc>
                <a:spcPct val="150000"/>
              </a:lnSpc>
              <a:buFont typeface="游ゴシック" panose="020B0400000000000000" pitchFamily="50" charset="-128"/>
              <a:buChar char="○"/>
            </a:pPr>
            <a:r>
              <a:rPr lang="ja-JP" altLang="en-US" sz="2000" b="1" dirty="0"/>
              <a:t>福島県立医科大学附属病院</a:t>
            </a:r>
            <a:endParaRPr lang="en-US" altLang="ja-JP" sz="2000" b="1" dirty="0"/>
          </a:p>
          <a:p>
            <a:pPr marL="363736" indent="-304403">
              <a:lnSpc>
                <a:spcPct val="150000"/>
              </a:lnSpc>
              <a:buFont typeface="游ゴシック" panose="020B0400000000000000" pitchFamily="50" charset="-128"/>
              <a:buChar char="○"/>
            </a:pPr>
            <a:endParaRPr lang="en-US" altLang="ja-JP" sz="2000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B6E6579-C047-3843-1CDE-F238F1487844}"/>
              </a:ext>
            </a:extLst>
          </p:cNvPr>
          <p:cNvSpPr txBox="1"/>
          <p:nvPr/>
        </p:nvSpPr>
        <p:spPr>
          <a:xfrm>
            <a:off x="7796463" y="273029"/>
            <a:ext cx="19076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b="1" dirty="0">
                <a:latin typeface="+mn-ea"/>
              </a:rPr>
              <a:t>令和</a:t>
            </a:r>
            <a:r>
              <a:rPr lang="en-US" altLang="ja-JP" sz="1400" b="1" dirty="0">
                <a:latin typeface="+mn-ea"/>
              </a:rPr>
              <a:t>8</a:t>
            </a:r>
            <a:r>
              <a:rPr lang="ja-JP" altLang="en-US" sz="1400" b="1" dirty="0">
                <a:latin typeface="+mn-ea"/>
              </a:rPr>
              <a:t>年</a:t>
            </a:r>
            <a:r>
              <a:rPr lang="en-US" altLang="ja-JP" sz="1400" b="1" dirty="0">
                <a:latin typeface="+mn-ea"/>
              </a:rPr>
              <a:t>6</a:t>
            </a:r>
            <a:r>
              <a:rPr lang="ja-JP" altLang="en-US" sz="1400" b="1" dirty="0">
                <a:latin typeface="+mn-ea"/>
              </a:rPr>
              <a:t>月現在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DC49511-77E8-749C-EA7E-386C4A05C257}"/>
              </a:ext>
            </a:extLst>
          </p:cNvPr>
          <p:cNvSpPr txBox="1"/>
          <p:nvPr/>
        </p:nvSpPr>
        <p:spPr>
          <a:xfrm>
            <a:off x="4410074" y="6123306"/>
            <a:ext cx="5294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b="1" dirty="0">
                <a:latin typeface="+mn-ea"/>
              </a:rPr>
              <a:t>○○クリニック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673C299-EAD1-BEEE-E8AA-272D2C7CB523}"/>
              </a:ext>
            </a:extLst>
          </p:cNvPr>
          <p:cNvSpPr txBox="1"/>
          <p:nvPr/>
        </p:nvSpPr>
        <p:spPr>
          <a:xfrm>
            <a:off x="296137" y="2082465"/>
            <a:ext cx="4427264" cy="2273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ja-JP" altLang="en-US" sz="1600" b="1" dirty="0"/>
              <a:t>「キビタン健康ネット」とは、患者さん同意のもと、「キビタン健康ネット」に参加する病院・診療所・歯科診療所・薬局・介護老人保健施設等の間で、患者さんの診療情報等を共有し、診療に役立てることを目的として　います。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13C68AC5-8860-AC1E-B190-C09115FA88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504" y="4233932"/>
            <a:ext cx="3412199" cy="1995417"/>
          </a:xfrm>
          <a:prstGeom prst="rect">
            <a:avLst/>
          </a:prstGeom>
        </p:spPr>
      </p:pic>
      <p:sp>
        <p:nvSpPr>
          <p:cNvPr id="13" name="吹き出し: 折線 12">
            <a:extLst>
              <a:ext uri="{FF2B5EF4-FFF2-40B4-BE49-F238E27FC236}">
                <a16:creationId xmlns:a16="http://schemas.microsoft.com/office/drawing/2014/main" id="{3EF9743A-39BB-9794-9FD2-7B560D138020}"/>
              </a:ext>
            </a:extLst>
          </p:cNvPr>
          <p:cNvSpPr/>
          <p:nvPr/>
        </p:nvSpPr>
        <p:spPr>
          <a:xfrm>
            <a:off x="10563224" y="1983373"/>
            <a:ext cx="1914525" cy="91222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6558"/>
              <a:gd name="adj6" fmla="val -28588"/>
            </a:avLst>
          </a:prstGeom>
          <a:solidFill>
            <a:srgbClr val="62BAA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実際に同意連携がある医療機関名を記載してください。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237196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121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akeishi</dc:creator>
  <cp:lastModifiedBy>akeishi</cp:lastModifiedBy>
  <cp:revision>11</cp:revision>
  <cp:lastPrinted>2026-05-13T01:17:05Z</cp:lastPrinted>
  <dcterms:created xsi:type="dcterms:W3CDTF">2026-05-11T10:48:13Z</dcterms:created>
  <dcterms:modified xsi:type="dcterms:W3CDTF">2026-05-15T09:04:09Z</dcterms:modified>
</cp:coreProperties>
</file>